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1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6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8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68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86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441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63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27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11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1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44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29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97893-E301-4E6A-B136-F52E6A68F408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E9A9A-FDD9-4B9C-AE6C-84EDE79F2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13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combat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CodeCombat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Teach Kids Programming through Game Playing</a:t>
            </a:r>
          </a:p>
          <a:p>
            <a:r>
              <a:rPr lang="en-US" dirty="0"/>
              <a:t>Link - </a:t>
            </a:r>
            <a:r>
              <a:rPr lang="en-US" dirty="0">
                <a:hlinkClick r:id="rId2"/>
              </a:rPr>
              <a:t>https://codecombat.com/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33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24"/>
            <a:ext cx="12197953" cy="6813351"/>
          </a:xfrm>
        </p:spPr>
      </p:pic>
    </p:spTree>
    <p:extLst>
      <p:ext uri="{BB962C8B-B14F-4D97-AF65-F5344CB8AC3E}">
        <p14:creationId xmlns:p14="http://schemas.microsoft.com/office/powerpoint/2010/main" val="1328934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7627" y="2657949"/>
            <a:ext cx="10515600" cy="1325563"/>
          </a:xfrm>
        </p:spPr>
        <p:txBody>
          <a:bodyPr/>
          <a:lstStyle/>
          <a:p>
            <a:r>
              <a:rPr lang="en-US" dirty="0"/>
              <a:t>Let’s build ours now !  </a:t>
            </a:r>
            <a:r>
              <a:rPr lang="en-US" dirty="0">
                <a:sym typeface="Wingdings" panose="05000000000000000000" pitchFamily="2" charset="2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216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934398"/>
          </a:xfrm>
        </p:spPr>
      </p:pic>
    </p:spTree>
    <p:extLst>
      <p:ext uri="{BB962C8B-B14F-4D97-AF65-F5344CB8AC3E}">
        <p14:creationId xmlns:p14="http://schemas.microsoft.com/office/powerpoint/2010/main" val="4047847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90"/>
            <a:ext cx="12192000" cy="5926418"/>
          </a:xfrm>
        </p:spPr>
      </p:pic>
    </p:spTree>
    <p:extLst>
      <p:ext uri="{BB962C8B-B14F-4D97-AF65-F5344CB8AC3E}">
        <p14:creationId xmlns:p14="http://schemas.microsoft.com/office/powerpoint/2010/main" val="322215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9" y="3990"/>
            <a:ext cx="12165221" cy="5926418"/>
          </a:xfrm>
        </p:spPr>
      </p:pic>
    </p:spTree>
    <p:extLst>
      <p:ext uri="{BB962C8B-B14F-4D97-AF65-F5344CB8AC3E}">
        <p14:creationId xmlns:p14="http://schemas.microsoft.com/office/powerpoint/2010/main" val="853613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45787" cy="6858000"/>
          </a:xfrm>
        </p:spPr>
      </p:pic>
    </p:spTree>
    <p:extLst>
      <p:ext uri="{BB962C8B-B14F-4D97-AF65-F5344CB8AC3E}">
        <p14:creationId xmlns:p14="http://schemas.microsoft.com/office/powerpoint/2010/main" val="1375849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6354" cy="6858000"/>
          </a:xfrm>
        </p:spPr>
      </p:pic>
    </p:spTree>
    <p:extLst>
      <p:ext uri="{BB962C8B-B14F-4D97-AF65-F5344CB8AC3E}">
        <p14:creationId xmlns:p14="http://schemas.microsoft.com/office/powerpoint/2010/main" val="2911032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26353" cy="6858000"/>
          </a:xfrm>
        </p:spPr>
      </p:pic>
    </p:spTree>
    <p:extLst>
      <p:ext uri="{BB962C8B-B14F-4D97-AF65-F5344CB8AC3E}">
        <p14:creationId xmlns:p14="http://schemas.microsoft.com/office/powerpoint/2010/main" val="1503300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1908950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7999"/>
          </a:xfrm>
        </p:spPr>
      </p:pic>
    </p:spTree>
    <p:extLst>
      <p:ext uri="{BB962C8B-B14F-4D97-AF65-F5344CB8AC3E}">
        <p14:creationId xmlns:p14="http://schemas.microsoft.com/office/powerpoint/2010/main" val="3708613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</Words>
  <Application>Microsoft Office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CodeCombat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build ours now !  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CodeCombat</dc:title>
  <dc:creator>Nitinkumar Gove</dc:creator>
  <cp:lastModifiedBy>Nitinkumar Gove</cp:lastModifiedBy>
  <cp:revision>1</cp:revision>
  <dcterms:created xsi:type="dcterms:W3CDTF">2016-10-17T08:34:53Z</dcterms:created>
  <dcterms:modified xsi:type="dcterms:W3CDTF">2016-10-17T08:40:38Z</dcterms:modified>
</cp:coreProperties>
</file>

<file path=docProps/thumbnail.jpeg>
</file>